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9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6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79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4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31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26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91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3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0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93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28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4E17-D0FD-4525-BA97-2481FC4CE55A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CF49-1440-4695-A7DB-B4737D6681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4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Jan Paweł II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-Ojciec Święty-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7" y="162927"/>
            <a:ext cx="2852738" cy="31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4263" y="2518779"/>
            <a:ext cx="1688432" cy="910222"/>
          </a:xfrm>
        </p:spPr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3826041" y="1770732"/>
            <a:ext cx="1070811" cy="24063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zamykający 4"/>
          <p:cNvSpPr/>
          <p:nvPr/>
        </p:nvSpPr>
        <p:spPr>
          <a:xfrm>
            <a:off x="7660107" y="1770732"/>
            <a:ext cx="701840" cy="240631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9035718" y="6124075"/>
            <a:ext cx="283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Maja Wróbel klasa 5c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22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Data urodzenia Jana Pawła 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569" y="2054225"/>
            <a:ext cx="4672263" cy="2674186"/>
          </a:xfrm>
        </p:spPr>
        <p:txBody>
          <a:bodyPr/>
          <a:lstStyle/>
          <a:p>
            <a:r>
              <a:rPr lang="pl-PL" dirty="0" smtClean="0"/>
              <a:t>1920.05.18 Urodził się Karol Wojtyła jako syn Karola i Emilii Wojtyłów, w kamienicy pod adresem Rynek 2 (obecnie ul. Kościelna 7) w Wadowicach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1757">
            <a:off x="7847598" y="666206"/>
            <a:ext cx="3851802" cy="27760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103">
            <a:off x="5364416" y="2675132"/>
            <a:ext cx="2947737" cy="3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1929.05.25 I Komunia św.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426" y="1512804"/>
            <a:ext cx="4724667" cy="49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35" y="208716"/>
            <a:ext cx="4531644" cy="649916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4696" y="517358"/>
            <a:ext cx="4716378" cy="4078706"/>
          </a:xfrm>
        </p:spPr>
        <p:txBody>
          <a:bodyPr>
            <a:normAutofit/>
          </a:bodyPr>
          <a:lstStyle/>
          <a:p>
            <a:r>
              <a:rPr lang="pl-PL" dirty="0" smtClean="0"/>
              <a:t>1938.05.14 Egzamin dojrzałości i wręczenie świadectw maturalnych w wadowickim gimnazjum</a:t>
            </a:r>
          </a:p>
          <a:p>
            <a:r>
              <a:rPr lang="pl-PL" dirty="0" smtClean="0"/>
              <a:t>1938 Przeprowadzka do Krakowa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813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1938-1939 Studia polonistyczne na Uniwersytecie Jagiellońskim w Krakowie</a:t>
            </a:r>
          </a:p>
          <a:p>
            <a:r>
              <a:rPr lang="pl-PL" dirty="0" smtClean="0"/>
              <a:t>1940-1944 Praca w krakowskich zakładach chemicznych „Solvay”</a:t>
            </a:r>
          </a:p>
          <a:p>
            <a:r>
              <a:rPr lang="pl-PL" dirty="0" smtClean="0"/>
              <a:t>1941.02.18 Śmierć ojca Karola</a:t>
            </a:r>
          </a:p>
          <a:p>
            <a:r>
              <a:rPr lang="pl-PL" dirty="0" smtClean="0"/>
              <a:t>1942-1946 Formacja i studia teologiczne w konspiracyjnym Książęco-Metropolitalnym Seminarium Duchownym w Krakowie</a:t>
            </a:r>
          </a:p>
          <a:p>
            <a:r>
              <a:rPr lang="pl-PL" dirty="0" smtClean="0"/>
              <a:t>1946.10.20 Święcenia diakonatu</a:t>
            </a:r>
          </a:p>
          <a:p>
            <a:r>
              <a:rPr lang="pl-PL" dirty="0" smtClean="0"/>
              <a:t>1946.11.01 Święcenia </a:t>
            </a:r>
            <a:r>
              <a:rPr lang="pl-PL" dirty="0" err="1" smtClean="0"/>
              <a:t>prezbiteratu</a:t>
            </a:r>
            <a:r>
              <a:rPr lang="pl-PL" dirty="0" smtClean="0"/>
              <a:t> w kaplicy arcybiskupiej przy ul. Franciszkańskiej 3, przyjęte z rąk ks. kard. Adama Sapiehy</a:t>
            </a:r>
          </a:p>
          <a:p>
            <a:r>
              <a:rPr lang="pl-PL" dirty="0" smtClean="0"/>
              <a:t>1946.11.02 Msze św. prymicyjne w kaplicy św. Leonarda na Wawelu</a:t>
            </a:r>
          </a:p>
          <a:p>
            <a:r>
              <a:rPr lang="pl-PL" dirty="0" smtClean="0"/>
              <a:t>1946-1948 Studia na uniwersytecie </a:t>
            </a:r>
            <a:r>
              <a:rPr lang="pl-PL" dirty="0" err="1" smtClean="0"/>
              <a:t>Angelicum</a:t>
            </a:r>
            <a:r>
              <a:rPr lang="pl-PL" dirty="0" smtClean="0"/>
              <a:t> w Rzymie</a:t>
            </a:r>
          </a:p>
          <a:p>
            <a:r>
              <a:rPr lang="pl-PL" dirty="0" smtClean="0"/>
              <a:t>1948.12.16 Promocja doktorska na Uniwersytecie Jagiellońskim w Krakowie</a:t>
            </a:r>
          </a:p>
          <a:p>
            <a:r>
              <a:rPr lang="pl-PL" dirty="0" smtClean="0"/>
              <a:t>1948-1949 Wikary w parafii pw. Wniebowzięcia NMP w </a:t>
            </a:r>
            <a:r>
              <a:rPr lang="pl-PL" dirty="0" err="1" smtClean="0"/>
              <a:t>Niegowici</a:t>
            </a:r>
            <a:endParaRPr lang="pl-PL" dirty="0" smtClean="0"/>
          </a:p>
          <a:p>
            <a:r>
              <a:rPr lang="pl-PL" dirty="0" smtClean="0"/>
              <a:t>1949-1951 Wikary w parafii pw. św. Floriana w Krakowie</a:t>
            </a:r>
          </a:p>
          <a:p>
            <a:r>
              <a:rPr lang="pl-PL" dirty="0" smtClean="0"/>
              <a:t>1951-1953 Urlop naukowy i praca nad rozprawą habilitacyjną, połączone z posługą w parafii św. Katarzyny w Krakowie</a:t>
            </a:r>
          </a:p>
          <a:p>
            <a:r>
              <a:rPr lang="pl-PL" dirty="0" smtClean="0"/>
              <a:t>1953.12.03 Zakończenie procedury habilitacyjnej</a:t>
            </a:r>
          </a:p>
          <a:p>
            <a:r>
              <a:rPr lang="pl-PL" dirty="0" smtClean="0"/>
              <a:t>1954-1978 Wykładowca etyki na Katolickim Uniwersytecie Lubelskim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3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58" y="348916"/>
            <a:ext cx="4367463" cy="418698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1967.05.29 Urzędowa wiadomość o nominacji kardynalskiej (decyzja papieża Pawła VI)</a:t>
            </a:r>
          </a:p>
          <a:p>
            <a:r>
              <a:rPr lang="pl-PL" dirty="0" smtClean="0"/>
              <a:t>1967.06.28 Uroczysta kreacja kardynalska</a:t>
            </a:r>
          </a:p>
          <a:p>
            <a:r>
              <a:rPr lang="pl-PL" dirty="0" smtClean="0"/>
              <a:t>1976.03.07-13 Rekolekcje w Watykanie dla papieża Pawła VI i kurii rzymskiej</a:t>
            </a:r>
          </a:p>
          <a:p>
            <a:r>
              <a:rPr lang="pl-PL" dirty="0" smtClean="0"/>
              <a:t>1978.10.16 Wybór kardynała Karola Wojtyły na papieża, który przyjął imię Jana Pawła II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39" y="216569"/>
            <a:ext cx="3586636" cy="32966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83" y="3031958"/>
            <a:ext cx="5116383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6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1981.05.13 Zamach na Placu Św. Piotra – Jan Paweł II został poważnie ranny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599" y="2126415"/>
            <a:ext cx="4150895" cy="27672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82" y="2126415"/>
            <a:ext cx="490813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Podróże Ojca Świętego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663" y="1395663"/>
            <a:ext cx="11694695" cy="501458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1979.01.25-02.01 Pierwsza zagraniczna pielgrzymka (Dominikana, Meksyk, Bahamy) </a:t>
            </a:r>
          </a:p>
          <a:p>
            <a:r>
              <a:rPr lang="pl-PL" dirty="0" smtClean="0"/>
              <a:t>1984.04.11-15 Rzymski Jubileusz Młodych, który stał się początkiem tradycji Światowych Dni Młodzieży</a:t>
            </a:r>
          </a:p>
          <a:p>
            <a:r>
              <a:rPr lang="pl-PL" dirty="0" smtClean="0"/>
              <a:t>1987.04.11-12 Światowe Dni Młodzieży w Buenos Aires (Argentyna)</a:t>
            </a:r>
          </a:p>
          <a:p>
            <a:r>
              <a:rPr lang="pl-PL" dirty="0" smtClean="0"/>
              <a:t>1989.08.15-20 Światowe Dni Młodzieży w Santiago de Compostela (Hiszpania)</a:t>
            </a:r>
          </a:p>
          <a:p>
            <a:r>
              <a:rPr lang="pl-PL" dirty="0" smtClean="0"/>
              <a:t>1991.08.10-15 Światowe Dni Młodzieży w Częstochowie (Polska)</a:t>
            </a:r>
          </a:p>
          <a:p>
            <a:r>
              <a:rPr lang="pl-PL" dirty="0" smtClean="0"/>
              <a:t>1993.08.10-15 Światowe Dni Młodzieży w Denver (USA)</a:t>
            </a:r>
          </a:p>
          <a:p>
            <a:r>
              <a:rPr lang="pl-PL" dirty="0" smtClean="0"/>
              <a:t>1995.01.10-15 Światowe Dni Młodzieży w Manili (Filipiny)</a:t>
            </a:r>
          </a:p>
          <a:p>
            <a:r>
              <a:rPr lang="pl-PL" dirty="0" smtClean="0"/>
              <a:t>1997.08.19-24 Światowe Dni Młodzieży w Paryżu (Francja)</a:t>
            </a:r>
          </a:p>
          <a:p>
            <a:r>
              <a:rPr lang="pl-PL" dirty="0" smtClean="0"/>
              <a:t>2000.08.15-20 Światowe Dni Młodzieży w Rzymie (Włochy)</a:t>
            </a:r>
          </a:p>
          <a:p>
            <a:r>
              <a:rPr lang="pl-PL" dirty="0" smtClean="0"/>
              <a:t>2002.07.23-28 Światowe Dni Młodzieży w Toronto (Kanada)</a:t>
            </a:r>
          </a:p>
          <a:p>
            <a:r>
              <a:rPr lang="pl-PL" dirty="0" smtClean="0"/>
              <a:t>2004.08.14-15 Ostatnia zagraniczna pielgrzymka (Lourdes, Francja)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Odejście Ojca Świętego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7006389" cy="4394701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2005.04.02 W wigilię święta Miłosierdzia Bożego Jan Paweł II odszedł do Domu Ojca</a:t>
            </a:r>
          </a:p>
          <a:p>
            <a:r>
              <a:rPr lang="pl-PL" dirty="0" smtClean="0"/>
              <a:t>2005.04.08 Ceremonia pogrzebowa</a:t>
            </a:r>
          </a:p>
          <a:p>
            <a:r>
              <a:rPr lang="pl-PL" dirty="0" smtClean="0"/>
              <a:t>2005.06.28 Formalne rozpoczęcie procesu beatyfikacyjnego, którego postulatorem został ks. Sławomir Oder</a:t>
            </a:r>
          </a:p>
          <a:p>
            <a:r>
              <a:rPr lang="pl-PL" dirty="0" smtClean="0"/>
              <a:t>2011.05.01 Beatyfikacja przez Papieża Benedykta XVI</a:t>
            </a:r>
          </a:p>
          <a:p>
            <a:r>
              <a:rPr lang="pl-PL" dirty="0" smtClean="0"/>
              <a:t>2014.04.27 Kanonizacja przez papieża Franciszka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56032" y="5897159"/>
            <a:ext cx="288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https://www.youtube.com/watch?v=qGDhUy172xw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33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410</Words>
  <Application>Microsoft Office PowerPoint</Application>
  <PresentationFormat>Panoramiczny</PresentationFormat>
  <Paragraphs>47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Jan Paweł II </vt:lpstr>
      <vt:lpstr> Data urodzenia Jana Pawła II</vt:lpstr>
      <vt:lpstr>1929.05.25 I Komunia św.</vt:lpstr>
      <vt:lpstr>Prezentacja programu PowerPoint</vt:lpstr>
      <vt:lpstr>Prezentacja programu PowerPoint</vt:lpstr>
      <vt:lpstr>Prezentacja programu PowerPoint</vt:lpstr>
      <vt:lpstr>1981.05.13 Zamach na Placu Św. Piotra – Jan Paweł II został poważnie ranny</vt:lpstr>
      <vt:lpstr>Podróże Ojca Świętego</vt:lpstr>
      <vt:lpstr>Odejście Ojca Świętego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3M</dc:creator>
  <cp:lastModifiedBy>3M</cp:lastModifiedBy>
  <cp:revision>6</cp:revision>
  <dcterms:created xsi:type="dcterms:W3CDTF">2020-05-20T13:27:28Z</dcterms:created>
  <dcterms:modified xsi:type="dcterms:W3CDTF">2020-05-20T14:29:15Z</dcterms:modified>
</cp:coreProperties>
</file>